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A741-76D8-42A2-B5C0-D1964EFC2240}" v="3" dt="2023-12-06T00:10:57.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49" d="100"/>
          <a:sy n="49" d="100"/>
        </p:scale>
        <p:origin x="1152" y="32"/>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C15A741-76D8-42A2-B5C0-D1964EFC2240}"/>
    <pc:docChg chg="custSel modSld">
      <pc:chgData name="Gerth Stølting Brodal" userId="04ef4784-6591-4f86-a140-f5c3b108582a" providerId="ADAL" clId="{AC15A741-76D8-42A2-B5C0-D1964EFC2240}" dt="2023-12-06T00:10:57.567" v="34" actId="113"/>
      <pc:docMkLst>
        <pc:docMk/>
      </pc:docMkLst>
      <pc:sldChg chg="addSp delSp modSp mod">
        <pc:chgData name="Gerth Stølting Brodal" userId="04ef4784-6591-4f86-a140-f5c3b108582a" providerId="ADAL" clId="{AC15A741-76D8-42A2-B5C0-D1964EFC2240}" dt="2023-12-06T00:07:58.383" v="25" actId="14100"/>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3-12-06T00:07:58.383" v="25"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mod">
          <ac:chgData name="Gerth Stølting Brodal" userId="04ef4784-6591-4f86-a140-f5c3b108582a" providerId="ADAL" clId="{AC15A741-76D8-42A2-B5C0-D1964EFC2240}" dt="2023-12-06T00:07:47.889" v="24" actId="1076"/>
          <ac:picMkLst>
            <pc:docMk/>
            <pc:sldMk cId="2732955739" sldId="296"/>
            <ac:picMk id="14" creationId="{DE12CB40-1348-9F0F-834B-60E097FCAE5E}"/>
          </ac:picMkLst>
        </pc:pic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Sp mod">
        <pc:chgData name="Gerth Stølting Brodal" userId="04ef4784-6591-4f86-a140-f5c3b108582a" providerId="ADAL" clId="{AC15A741-76D8-42A2-B5C0-D1964EFC2240}" dt="2023-12-05T23:52:08.175" v="0"/>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pc:chgData name="Gerth Stølting Brodal" userId="04ef4784-6591-4f86-a140-f5c3b108582a" providerId="ADAL" clId="{AC15A741-76D8-42A2-B5C0-D1964EFC2240}" dt="2023-12-06T00:10:05.217" v="32" actId="1582"/>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features/copilot"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hyperlink" Target="https://www.youtube.com/watch?v=-DVyjdw4t9I&amp;t=10963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2"/>
              </a:rPr>
              <a:t>GitHub Copilot </a:t>
            </a:r>
            <a:r>
              <a:rPr lang="en-US" dirty="0"/>
              <a:t>in </a:t>
            </a:r>
            <a:r>
              <a:rPr lang="en-US" dirty="0">
                <a:hlinkClick r:id="rId3"/>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4"/>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5"/>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979782"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14" name="Picture 13">
            <a:extLst>
              <a:ext uri="{FF2B5EF4-FFF2-40B4-BE49-F238E27FC236}">
                <a16:creationId xmlns:a16="http://schemas.microsoft.com/office/drawing/2014/main" id="{DE12CB40-1348-9F0F-834B-60E097FCAE5E}"/>
              </a:ext>
            </a:extLst>
          </p:cNvPr>
          <p:cNvPicPr>
            <a:picLocks noChangeAspect="1"/>
          </p:cNvPicPr>
          <p:nvPr/>
        </p:nvPicPr>
        <p:blipFill>
          <a:blip r:embed="rId4"/>
          <a:stretch>
            <a:fillRect/>
          </a:stretch>
        </p:blipFill>
        <p:spPr>
          <a:xfrm>
            <a:off x="127097" y="4742284"/>
            <a:ext cx="4665454" cy="197276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3"/>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15936</TotalTime>
  <Words>11205</Words>
  <Application>Microsoft Office PowerPoint</Application>
  <PresentationFormat>Widescreen</PresentationFormat>
  <Paragraphs>1054</Paragraphs>
  <Slides>53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2023-12-06T00:11:06Z</dcterms:modified>
</cp:coreProperties>
</file>